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59" r:id="rId8"/>
    <p:sldId id="260" r:id="rId9"/>
    <p:sldId id="262" r:id="rId10"/>
    <p:sldId id="263" r:id="rId11"/>
    <p:sldId id="264" r:id="rId12"/>
    <p:sldId id="265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AA7"/>
    <a:srgbClr val="AB0DA3"/>
    <a:srgbClr val="228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9T23:29:59.775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B637B-7E2A-4128-B35E-496673372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F6059D-025D-4D84-8D77-9B7C6375B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10E4F-C878-41D2-8182-5A014B7E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7C00A-8954-4603-8090-7E5AB79B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AAC1-10EB-4F11-BEFF-3BD2DCAE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4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D37B-4353-4970-9DD5-A8FA550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471C51-7C0A-49C1-88FD-4217A47A4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4E02F-B034-4A00-8EEE-15E3E11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3836B-70EB-456B-9D49-741B0FA4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C05DD-CDF1-4329-B2AF-250019CC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2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01404-740D-4ABA-A9AE-DE5C0B428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73AC5A-5923-468F-B759-C047CC2C8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A1F12-1145-4E82-A062-2C01454F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B310-037B-4715-8386-A3D4C77E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942D5-F87D-42D9-90FC-E8BDAD32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9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B148F-030B-456D-B5E3-938251F7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A5FFD-B534-4446-984D-A2019BDB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3CF28-C870-40CC-A7E5-39BC0F73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E5C57-46FF-48CE-8E41-036C5272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1ABE1-B510-45D9-8E61-610FD83C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2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73E62-7EB8-4077-9BB1-0CD0BD82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182D5-8297-4C02-AFCB-66FDF2DB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2EB41-4B5E-4EFE-ADC6-08E5E57D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3BE3A-A1B7-4D36-B577-17DCBE35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01C8C-B34F-4377-98E9-B0B3DF89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C6CDF-0063-403F-A7BD-1667613D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49419-0E2C-4EF9-8D2C-03B1761E2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073E75-70EF-4BDE-935E-047B29D44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ACFD99-FC37-4FC2-8494-8CE6BD2A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6E81-755E-4AC4-812D-E7B05B64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BE382-0D67-490A-A4AC-7258A4C7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18E8C-96B2-4EDB-AD22-37B597A1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F4B1A9-9055-4A4E-8DD3-C71390A6D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E9F58-9450-4892-A8AD-2B22C93A3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D1F09A-78AB-40CD-A7B7-85A5FE5FC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A1F250-6FBB-4BD1-A67A-AE909B216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67CF7F-5524-4C69-9725-22C657E3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88248C-47BF-4394-9F9B-4B3181D0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BD9780-0C92-4738-91AA-67491AA5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8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876CF-7537-4B6C-BC81-22A71514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E51FF-E8A5-4F54-9D33-EB337FA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4E1BFD-8AAB-4A5F-88A7-6BF98B72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B3D094-9DDA-4B3F-AAC3-786A918B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0832F5-115C-4C76-B322-DE3BFC15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3B7685-F91D-4CE4-BCEB-1D1A11B7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619618-0479-4879-8E9F-2E4D0DC2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E202E-B6EB-4B41-A589-56FB98EA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7F509-4A6D-4C48-9939-89C6EBC6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26FC2-E826-45EB-891B-21B28F9F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60ED1-52AE-40C4-9CEF-ACE09273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61ED7F-164F-4548-9085-E3D0374B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F3BE3D-D64F-4031-A13C-CFD8D0AE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D62B3-F71B-43B2-B31B-E95C3245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A5A119-F83D-4C98-B162-24DF35B13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372D0-4EFF-4E67-8222-5C9036B07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197F5-5445-461A-B017-416B9AA0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D651F-42DE-4C63-A6B5-1B169C7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A9557-9C43-43D4-A0B4-8F54D118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E0F4C-B3F2-41A9-95B3-08508864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875DE-DE3F-4561-BABD-41914642F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D67B4-4C27-4338-8410-95BA963EC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1EF7-E30E-49E7-A5E1-FAF2980B0B7F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31162-8E77-4AB5-8B71-132E6B1AF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DF4B2-6346-4C5C-8A01-96FEDF67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A60A-DF1F-4F8E-97CA-2849FD1A7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6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01CBD9-7690-45F2-A937-1BCB9BEE0BD7}"/>
              </a:ext>
            </a:extLst>
          </p:cNvPr>
          <p:cNvSpPr/>
          <p:nvPr/>
        </p:nvSpPr>
        <p:spPr>
          <a:xfrm>
            <a:off x="537029" y="101600"/>
            <a:ext cx="1082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№9 АЛЕКСЕЕВСКОГО ГОРОДСКОГО ОКРУГА»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26ED5E-D9DE-4354-B530-BEC43EC30FE5}"/>
              </a:ext>
            </a:extLst>
          </p:cNvPr>
          <p:cNvSpPr/>
          <p:nvPr/>
        </p:nvSpPr>
        <p:spPr>
          <a:xfrm>
            <a:off x="1037064" y="563265"/>
            <a:ext cx="10327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весной»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6D53A1-7A66-4E65-ABAB-5E061C46F6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43" y="1290395"/>
            <a:ext cx="8036313" cy="484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E525E4-7211-4A11-88DC-296A90BCFF7E}"/>
              </a:ext>
            </a:extLst>
          </p:cNvPr>
          <p:cNvSpPr/>
          <p:nvPr/>
        </p:nvSpPr>
        <p:spPr>
          <a:xfrm>
            <a:off x="2809461" y="6008469"/>
            <a:ext cx="623984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Воспитатели средней группы </a:t>
            </a: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Шевченко Т.М., Романченко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198844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A09FDB-8B2A-4388-9452-FF74BABE52DF}"/>
              </a:ext>
            </a:extLst>
          </p:cNvPr>
          <p:cNvSpPr/>
          <p:nvPr/>
        </p:nvSpPr>
        <p:spPr>
          <a:xfrm>
            <a:off x="373487" y="193183"/>
            <a:ext cx="8770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звери линяют. Свою теплую шубку они меняют на легкую летнюю.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24AAF-3B10-4DCA-8C0F-F2A3A4001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26" y="931527"/>
            <a:ext cx="5953147" cy="4710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ED1C1A-5AC2-4A0B-AD03-9C13CDCB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1" y="1482001"/>
            <a:ext cx="6516710" cy="5091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78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9BB2D-1EDB-4AFD-A50C-2F3CBC09A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0"/>
            <a:ext cx="8734510" cy="655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5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C3A05-C401-407F-885B-924491170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70" y="78737"/>
            <a:ext cx="8934033" cy="67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9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3E3843-9F33-48DE-9F9F-E1B4CABD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7" y="80493"/>
            <a:ext cx="9036676" cy="677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81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07EEA8-56ED-47A3-9BAB-AC1732303DB8}"/>
              </a:ext>
            </a:extLst>
          </p:cNvPr>
          <p:cNvSpPr/>
          <p:nvPr/>
        </p:nvSpPr>
        <p:spPr>
          <a:xfrm>
            <a:off x="231821" y="563316"/>
            <a:ext cx="4610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немного отдохнем.</a:t>
            </a:r>
          </a:p>
          <a:p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тебя хорошо получается.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3596E-6A87-4339-BA5B-0C12B6F2BE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02" y="0"/>
            <a:ext cx="6434715" cy="698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B3966-B0ED-4D39-B4F3-4E3816C5DB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7" y="3429000"/>
            <a:ext cx="3443902" cy="3171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7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54C6F1-3329-4F2F-9D78-58C26B2147E0}"/>
              </a:ext>
            </a:extLst>
          </p:cNvPr>
          <p:cNvSpPr/>
          <p:nvPr/>
        </p:nvSpPr>
        <p:spPr>
          <a:xfrm>
            <a:off x="90153" y="47602"/>
            <a:ext cx="905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животные заботятся о своем потомстве: кормят, защищают от врагов.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A91BA-BA52-4852-9E4A-C40CD036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21" y="1124820"/>
            <a:ext cx="7412152" cy="5601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A846BA-B355-40B0-8D09-BC7424B3D5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9" y="3310006"/>
            <a:ext cx="3125655" cy="334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3AA8C9-FC8B-4CD1-9D92-87051D3647C0}"/>
              </a:ext>
            </a:extLst>
          </p:cNvPr>
          <p:cNvSpPr/>
          <p:nvPr/>
        </p:nvSpPr>
        <p:spPr>
          <a:xfrm>
            <a:off x="103031" y="90152"/>
            <a:ext cx="904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медвежата появляются еще зимой в трескучий мороз. Они маленькие, с рукавичку, и мать их еще кормит в берлоге молоком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2D7286-E4FE-4AE5-90F9-3F7AECEA82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97" y="1053317"/>
            <a:ext cx="9129472" cy="571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433CD0-7C4C-4401-959C-D4CEAB1F0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5" y="209012"/>
            <a:ext cx="9105365" cy="64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1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3C225C-8653-4DA3-9F0F-11DCCF6A6598}"/>
              </a:ext>
            </a:extLst>
          </p:cNvPr>
          <p:cNvSpPr/>
          <p:nvPr/>
        </p:nvSpPr>
        <p:spPr>
          <a:xfrm>
            <a:off x="180303" y="193184"/>
            <a:ext cx="952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волчицы в логове появляются 2 – 3 </a:t>
            </a:r>
            <a:r>
              <a:rPr lang="ru-RU" sz="3200" b="1" i="1" dirty="0" err="1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волченка</a:t>
            </a:r>
            <a:r>
              <a:rPr lang="ru-RU" sz="32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B9FEF5-121E-4D43-8D8E-BE4D37C4EA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" y="971143"/>
            <a:ext cx="4389411" cy="569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4C1E2-D6AF-4FA5-8561-F23A5FC14A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60" y="1321812"/>
            <a:ext cx="6729128" cy="499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01250A-D8C1-4E33-8EEA-76C7FE1674B7}"/>
              </a:ext>
            </a:extLst>
          </p:cNvPr>
          <p:cNvSpPr/>
          <p:nvPr/>
        </p:nvSpPr>
        <p:spPr>
          <a:xfrm>
            <a:off x="172277" y="159026"/>
            <a:ext cx="1191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молодые звери подрастают, родители учат их охотится, скрываться от врагов.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FC3E3-7B2C-4844-B2D1-5486816E4C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" y="1359355"/>
            <a:ext cx="5406889" cy="5213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641145-0BBB-477E-9F52-C8468675FB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20" y="1359356"/>
            <a:ext cx="6173404" cy="5213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99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0CAA741-81A2-4D99-9157-FB0DAD52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A8A901-AED0-4F0B-B029-82AC77D07138}"/>
              </a:ext>
            </a:extLst>
          </p:cNvPr>
          <p:cNvSpPr/>
          <p:nvPr/>
        </p:nvSpPr>
        <p:spPr>
          <a:xfrm>
            <a:off x="106017" y="125897"/>
            <a:ext cx="9846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происходит много изменений в жизни животных. Просыпаются звери, которые всю зиму спали. Они выходят из своих убежищ сильно похудевшими и начинают разыскивать корм.</a:t>
            </a:r>
            <a:br>
              <a:rPr lang="ru-RU" sz="2400" b="1" i="1" dirty="0">
                <a:solidFill>
                  <a:srgbClr val="AB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AB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794BF-98DB-41C0-A071-27315963DF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" y="1193983"/>
            <a:ext cx="7883070" cy="553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2D9A90-1BDF-4FFE-9F60-1C95759A3D4A}"/>
              </a:ext>
            </a:extLst>
          </p:cNvPr>
          <p:cNvSpPr/>
          <p:nvPr/>
        </p:nvSpPr>
        <p:spPr>
          <a:xfrm>
            <a:off x="8280400" y="4051300"/>
            <a:ext cx="38227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греются на солнце и приводят себя в порядок. Они стараются исследовать всю территорию вокруг себя на предмет пищи и на предмет опасности.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95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ACCE7-37F7-4806-8A4B-B187EE18F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44" y="49695"/>
            <a:ext cx="9127710" cy="67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7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67690-0B49-484B-8592-CABA8AF489F9}"/>
              </a:ext>
            </a:extLst>
          </p:cNvPr>
          <p:cNvSpPr/>
          <p:nvPr/>
        </p:nvSpPr>
        <p:spPr>
          <a:xfrm>
            <a:off x="139700" y="165100"/>
            <a:ext cx="984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животных, которые просыпаются весной?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0355D-ED57-4481-8D59-6AA775ECE1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2">
            <a:off x="6829499" y="836398"/>
            <a:ext cx="5169049" cy="364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C28E9-1BF2-4ECB-9819-AFC176339E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3" y="3606800"/>
            <a:ext cx="4850287" cy="3086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C15FF-182B-471D-9919-343D6AAEA9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" y="1005820"/>
            <a:ext cx="4316888" cy="294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3DF43-B835-4276-802F-AD9AA9ADF38F}"/>
              </a:ext>
            </a:extLst>
          </p:cNvPr>
          <p:cNvSpPr/>
          <p:nvPr/>
        </p:nvSpPr>
        <p:spPr>
          <a:xfrm>
            <a:off x="90153" y="0"/>
            <a:ext cx="905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просыпаясь, питается в основном растениями и насекомыми, но иногда охотится на крупных животных, например лося или оленя.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606AC3-7248-4DEB-851D-D2A30070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200329"/>
            <a:ext cx="8986336" cy="5498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7F2361-6B32-4C8C-A6EA-64C6AF9F2972}"/>
              </a:ext>
            </a:extLst>
          </p:cNvPr>
          <p:cNvSpPr/>
          <p:nvPr/>
        </p:nvSpPr>
        <p:spPr>
          <a:xfrm>
            <a:off x="180304" y="180304"/>
            <a:ext cx="10944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 просыпается, и начинает искать насекомых.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84C4B2-9E80-4B3D-9E21-50E16A7BD7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62" y="1081754"/>
            <a:ext cx="8843417" cy="5595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88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803D2-9A09-4F20-A928-5A24F1B89F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4" y="1009650"/>
            <a:ext cx="9271890" cy="5603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76222E-A9CD-48EE-9EF9-85648FFA783A}"/>
              </a:ext>
            </a:extLst>
          </p:cNvPr>
          <p:cNvSpPr/>
          <p:nvPr/>
        </p:nvSpPr>
        <p:spPr>
          <a:xfrm>
            <a:off x="2808493" y="244699"/>
            <a:ext cx="92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 просыпается весной и начинает искать пищу.</a:t>
            </a:r>
          </a:p>
        </p:txBody>
      </p:sp>
    </p:spTree>
    <p:extLst>
      <p:ext uri="{BB962C8B-B14F-4D97-AF65-F5344CB8AC3E}">
        <p14:creationId xmlns:p14="http://schemas.microsoft.com/office/powerpoint/2010/main" val="37549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1" y="-22860"/>
            <a:ext cx="12232641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8FA9D9D6-0D55-41E6-9037-2B91FF3F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552451"/>
            <a:ext cx="76454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657BFF-67CA-46FB-A85E-0EABE49721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353030"/>
            <a:ext cx="7645403" cy="6276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F2316-323C-4EB7-9AE8-64938BC30DA7}"/>
              </a:ext>
            </a:extLst>
          </p:cNvPr>
          <p:cNvSpPr txBox="1"/>
          <p:nvPr/>
        </p:nvSpPr>
        <p:spPr>
          <a:xfrm>
            <a:off x="8229599" y="1104900"/>
            <a:ext cx="3784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ты знаешь?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112A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позже других просыпаются летучие мыши. Они питаются насекомыми, которых ловят в воздухе. Те летучие мыши, которые зимовали в теплых краях, возвращаются к нам.</a:t>
            </a:r>
          </a:p>
        </p:txBody>
      </p:sp>
    </p:spTree>
    <p:extLst>
      <p:ext uri="{BB962C8B-B14F-4D97-AF65-F5344CB8AC3E}">
        <p14:creationId xmlns:p14="http://schemas.microsoft.com/office/powerpoint/2010/main" val="17932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CC209-A323-4D27-BDF3-6AF5A9CD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3E4C9-BEB7-4CC3-AC15-B65FD0956F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72" y="479133"/>
            <a:ext cx="7155180" cy="565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287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255</Words>
  <Application>Microsoft Office PowerPoint</Application>
  <PresentationFormat>Широкоэкранный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2021-06-09T19:20:49Z</dcterms:created>
  <dcterms:modified xsi:type="dcterms:W3CDTF">2021-06-21T22:28:43Z</dcterms:modified>
</cp:coreProperties>
</file>