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7" r:id="rId7"/>
    <p:sldId id="268" r:id="rId8"/>
    <p:sldId id="260" r:id="rId9"/>
    <p:sldId id="261" r:id="rId10"/>
    <p:sldId id="262" r:id="rId11"/>
    <p:sldId id="263" r:id="rId12"/>
    <p:sldId id="266" r:id="rId13"/>
    <p:sldId id="269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E266-EB9B-4120-8DB4-BDB3B777507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2CF9-0FC9-4956-AD0E-8E066E83B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E266-EB9B-4120-8DB4-BDB3B777507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2CF9-0FC9-4956-AD0E-8E066E83B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E266-EB9B-4120-8DB4-BDB3B777507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2CF9-0FC9-4956-AD0E-8E066E83B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E266-EB9B-4120-8DB4-BDB3B777507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2CF9-0FC9-4956-AD0E-8E066E83B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E266-EB9B-4120-8DB4-BDB3B777507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2CF9-0FC9-4956-AD0E-8E066E83B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E266-EB9B-4120-8DB4-BDB3B777507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2CF9-0FC9-4956-AD0E-8E066E83B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E266-EB9B-4120-8DB4-BDB3B777507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2CF9-0FC9-4956-AD0E-8E066E83B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E266-EB9B-4120-8DB4-BDB3B777507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2CF9-0FC9-4956-AD0E-8E066E83B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E266-EB9B-4120-8DB4-BDB3B777507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2CF9-0FC9-4956-AD0E-8E066E83B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E266-EB9B-4120-8DB4-BDB3B777507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2CF9-0FC9-4956-AD0E-8E066E83B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E266-EB9B-4120-8DB4-BDB3B777507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2CF9-0FC9-4956-AD0E-8E066E83B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FE266-EB9B-4120-8DB4-BDB3B777507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B2CF9-0FC9-4956-AD0E-8E066E83B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iroda-cvety-vesna-boke-lepestki-dere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3857628"/>
            <a:ext cx="3714776" cy="2214578"/>
          </a:xfrm>
        </p:spPr>
        <p:txBody>
          <a:bodyPr/>
          <a:lstStyle/>
          <a:p>
            <a:pPr algn="r"/>
            <a:r>
              <a:rPr lang="ru-RU" sz="1400" i="1" dirty="0" smtClean="0">
                <a:solidFill>
                  <a:schemeClr val="tx1"/>
                </a:solidFill>
              </a:rPr>
              <a:t>Воспитатели:</a:t>
            </a:r>
          </a:p>
          <a:p>
            <a:pPr algn="r"/>
            <a:r>
              <a:rPr lang="ru-RU" sz="1400" i="1" dirty="0" smtClean="0">
                <a:solidFill>
                  <a:schemeClr val="tx1"/>
                </a:solidFill>
              </a:rPr>
              <a:t>Исакова Е.В</a:t>
            </a:r>
            <a:r>
              <a:rPr lang="ru-RU" sz="1400" i="1" dirty="0" smtClean="0">
                <a:solidFill>
                  <a:schemeClr val="tx1"/>
                </a:solidFill>
              </a:rPr>
              <a:t>.</a:t>
            </a:r>
          </a:p>
          <a:p>
            <a:pPr algn="r"/>
            <a:r>
              <a:rPr lang="ru-RU" sz="1400" i="1" dirty="0" err="1" smtClean="0">
                <a:solidFill>
                  <a:schemeClr val="tx1"/>
                </a:solidFill>
              </a:rPr>
              <a:t>Субочева</a:t>
            </a:r>
            <a:r>
              <a:rPr lang="ru-RU" sz="1400" i="1" dirty="0" smtClean="0">
                <a:solidFill>
                  <a:schemeClr val="tx1"/>
                </a:solidFill>
              </a:rPr>
              <a:t> А.А.</a:t>
            </a:r>
            <a:endParaRPr lang="ru-RU" sz="1400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2743218"/>
          </a:xfrm>
        </p:spPr>
        <p:txBody>
          <a:bodyPr>
            <a:normAutofit fontScale="90000"/>
          </a:bodyPr>
          <a:lstStyle/>
          <a:p>
            <a:r>
              <a:rPr lang="ru-RU" sz="13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13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 №9» Алексеевского городского </a:t>
            </a:r>
            <a:r>
              <a:rPr lang="ru-RU" sz="13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br>
              <a:rPr lang="ru-RU" sz="13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i="1" dirty="0" smtClean="0">
                <a:latin typeface="Times New Roman" pitchFamily="18" charset="0"/>
                <a:cs typeface="Times New Roman" pitchFamily="18" charset="0"/>
              </a:rPr>
              <a:t>«Весна </a:t>
            </a:r>
            <a:r>
              <a:rPr lang="ru-RU" sz="6700" b="1" i="1" dirty="0" smtClean="0">
                <a:latin typeface="Times New Roman" pitchFamily="18" charset="0"/>
                <a:cs typeface="Times New Roman" pitchFamily="18" charset="0"/>
              </a:rPr>
              <a:t>пришла</a:t>
            </a:r>
            <a:r>
              <a:rPr lang="ru-RU" sz="67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iroda-cvety-vesna-boke-lepestki-dere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928690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928794" y="1928802"/>
            <a:ext cx="34290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Пробивается в апреле, Все поля позеленели! Покрывает как ковром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луг и даже двор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(трава)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SDIM0337_Dx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643050"/>
            <a:ext cx="3432376" cy="22860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4143380"/>
            <a:ext cx="48577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 растет красивый, нежный,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олубой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иль белоснежный. Даже раньше расцветает,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речке лед растает. Распустился точно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Первый мартовский цветок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(Подснежник)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49194d9b6f23dfff87a73bd62db8144d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143380"/>
            <a:ext cx="3714776" cy="2321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iroda-cvety-vesna-boke-lepestki-dere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slide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285992"/>
            <a:ext cx="5124024" cy="3838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iroda-cvety-vesna-boke-lepestki-dere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9286908" cy="6858000"/>
          </a:xfrm>
        </p:spPr>
      </p:pic>
      <p:pic>
        <p:nvPicPr>
          <p:cNvPr id="5" name="Рисунок 4" descr="ilovepdf_com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lovepdf_com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lovepdf_com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iroda-cvety-vesna-boke-lepestki-dere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Весна в картинах художников</a:t>
            </a:r>
            <a:endParaRPr lang="ru-RU" dirty="0"/>
          </a:p>
        </p:txBody>
      </p:sp>
      <p:pic>
        <p:nvPicPr>
          <p:cNvPr id="5" name="Рисунок 4" descr="img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00174"/>
            <a:ext cx="4286248" cy="3214686"/>
          </a:xfrm>
          <a:prstGeom prst="rect">
            <a:avLst/>
          </a:prstGeom>
        </p:spPr>
      </p:pic>
      <p:pic>
        <p:nvPicPr>
          <p:cNvPr id="6" name="Рисунок 5" descr="screen9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143248"/>
            <a:ext cx="4214810" cy="3161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iroda-cvety-vesna-boke-lepestki-dere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858000"/>
          </a:xfrm>
        </p:spPr>
      </p:pic>
      <p:pic>
        <p:nvPicPr>
          <p:cNvPr id="5" name="Рисунок 4" descr="img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000108"/>
            <a:ext cx="6572296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iroda-cvety-vesna-boke-lepestki-dere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ghjunyhgfg87654kjngvd-bkmijrfd04532lkijtgr-hbedkuj73982jhbgvf-a-animacija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571612"/>
            <a:ext cx="5364891" cy="4429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riroda-cvety-vesna-boke-lepestki-dere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4186238" cy="3143272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Солнце печёт, Липа цветёт. Рожь поспевает, Когда это бывает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? (Весной)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supercoolpics_12_090520131216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643050"/>
            <a:ext cx="3919823" cy="2576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6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iroda-cvety-vesna-boke-lepestki-dere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o7ahLyFsz-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285992"/>
            <a:ext cx="3725055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iroda-cvety-vesna-boke-lepestki-dere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214422"/>
            <a:ext cx="3971924" cy="4857784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-Сосульки «заплакали» ,всюду слышна звонкая капель.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Побежали журчащие ,говорливые ручейки…Появились первые проталины 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-Пробивается зеленая травка, раскрываются почки 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Появились первые  весенние цветы 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-Прилетают птицы с теплых краев.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785926"/>
            <a:ext cx="4095779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62049f0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iroda-cvety-vesna-boke-lepestki-dere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285992"/>
            <a:ext cx="4415355" cy="331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iroda-cvety-vesna-boke-lepestki-dere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285884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Приметы о весне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857496"/>
            <a:ext cx="2857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Весною день с ночью меряется, равняется.</a:t>
            </a:r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2857496"/>
            <a:ext cx="2786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Птицы вьют гнезда на солнечной стороне — к холодному лету.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4572008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Весна рано пришла - летом будет много непогожих дней.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iroda-cvety-vesna-boke-lepestki-dere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28860" y="1000109"/>
            <a:ext cx="3571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окном звенит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поет: «Пришла весна! И холодные сосульки Превратила в эти струйки!» Слышно с крыши: «Шлеп-шлеп-шлеп!» Это маленький потоп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(капель)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589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571612"/>
            <a:ext cx="3000396" cy="20002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4286256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Снежок растаял и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Бежит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проворливый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(ручей)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15473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286256"/>
            <a:ext cx="2381238" cy="1904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166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дошкольное образовательное учреждение  «Детский сад комбинированного вида №9» Алексеевского городского округа      «Весна пришла» </vt:lpstr>
      <vt:lpstr>Солнце печёт, Липа цветёт. Рожь поспевает, Когда это бывает? (Весной)  </vt:lpstr>
      <vt:lpstr>Презентация PowerPoint</vt:lpstr>
      <vt:lpstr>Презентация PowerPoint</vt:lpstr>
      <vt:lpstr> -Сосульки «заплакали» ,всюду слышна звонкая капель. - Побежали журчащие ,говорливые ручейки…Появились первые проталины . -Пробивается зеленая травка, раскрываются почки . - Появились первые  весенние цветы . -Прилетают птицы с теплых краев. </vt:lpstr>
      <vt:lpstr>Презентация PowerPoint</vt:lpstr>
      <vt:lpstr>Презентация PowerPoint</vt:lpstr>
      <vt:lpstr>Приметы о весне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Весна в картинах художников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комбинированного вида №9» Алексеевского городского округа     «Весна Пришла»  (для старшего дошкольного возраста)</dc:title>
  <dc:creator>Admin</dc:creator>
  <cp:lastModifiedBy>Admin</cp:lastModifiedBy>
  <cp:revision>12</cp:revision>
  <dcterms:created xsi:type="dcterms:W3CDTF">2021-06-04T10:18:13Z</dcterms:created>
  <dcterms:modified xsi:type="dcterms:W3CDTF">2021-06-11T12:05:27Z</dcterms:modified>
</cp:coreProperties>
</file>