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74" r:id="rId5"/>
    <p:sldId id="276" r:id="rId6"/>
    <p:sldId id="278" r:id="rId7"/>
    <p:sldId id="283" r:id="rId8"/>
    <p:sldId id="281" r:id="rId9"/>
    <p:sldId id="295" r:id="rId10"/>
    <p:sldId id="284" r:id="rId11"/>
    <p:sldId id="294" r:id="rId12"/>
    <p:sldId id="292" r:id="rId13"/>
    <p:sldId id="287" r:id="rId14"/>
    <p:sldId id="259" r:id="rId15"/>
    <p:sldId id="296" r:id="rId16"/>
    <p:sldId id="297" r:id="rId17"/>
    <p:sldId id="260" r:id="rId18"/>
    <p:sldId id="298" r:id="rId19"/>
    <p:sldId id="299" r:id="rId20"/>
    <p:sldId id="300" r:id="rId21"/>
    <p:sldId id="261" r:id="rId22"/>
    <p:sldId id="301" r:id="rId23"/>
    <p:sldId id="302" r:id="rId24"/>
    <p:sldId id="303" r:id="rId25"/>
    <p:sldId id="26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139D"/>
    <a:srgbClr val="160B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8C9-1AFF-4E55-9E25-6C25E459426A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1628-4E93-4404-A93D-6B22BA851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66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8C9-1AFF-4E55-9E25-6C25E459426A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1628-4E93-4404-A93D-6B22BA851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65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8C9-1AFF-4E55-9E25-6C25E459426A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1628-4E93-4404-A93D-6B22BA851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15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8C9-1AFF-4E55-9E25-6C25E459426A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1628-4E93-4404-A93D-6B22BA851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79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8C9-1AFF-4E55-9E25-6C25E459426A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1628-4E93-4404-A93D-6B22BA851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4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8C9-1AFF-4E55-9E25-6C25E459426A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1628-4E93-4404-A93D-6B22BA851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26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8C9-1AFF-4E55-9E25-6C25E459426A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1628-4E93-4404-A93D-6B22BA851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12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8C9-1AFF-4E55-9E25-6C25E459426A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1628-4E93-4404-A93D-6B22BA851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03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8C9-1AFF-4E55-9E25-6C25E459426A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1628-4E93-4404-A93D-6B22BA851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240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8C9-1AFF-4E55-9E25-6C25E459426A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1628-4E93-4404-A93D-6B22BA851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0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58C9-1AFF-4E55-9E25-6C25E459426A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1628-4E93-4404-A93D-6B22BA851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920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258C9-1AFF-4E55-9E25-6C25E459426A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F1628-4E93-4404-A93D-6B22BA851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9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5.jpeg"/><Relationship Id="rId7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3.jpg"/><Relationship Id="rId3" Type="http://schemas.openxmlformats.org/officeDocument/2006/relationships/image" Target="../media/image27.jpeg"/><Relationship Id="rId7" Type="http://schemas.openxmlformats.org/officeDocument/2006/relationships/image" Target="../media/image21.jpeg"/><Relationship Id="rId12" Type="http://schemas.openxmlformats.org/officeDocument/2006/relationships/image" Target="../media/image32.jpeg"/><Relationship Id="rId2" Type="http://schemas.openxmlformats.org/officeDocument/2006/relationships/image" Target="../media/image1.jp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31.jpeg"/><Relationship Id="rId5" Type="http://schemas.openxmlformats.org/officeDocument/2006/relationships/image" Target="../media/image19.jpeg"/><Relationship Id="rId15" Type="http://schemas.openxmlformats.org/officeDocument/2006/relationships/image" Target="../media/image35.jpeg"/><Relationship Id="rId10" Type="http://schemas.openxmlformats.org/officeDocument/2006/relationships/image" Target="../media/image20.jpeg"/><Relationship Id="rId4" Type="http://schemas.openxmlformats.org/officeDocument/2006/relationships/image" Target="../media/image28.jpeg"/><Relationship Id="rId9" Type="http://schemas.openxmlformats.org/officeDocument/2006/relationships/image" Target="../media/image30.jpeg"/><Relationship Id="rId1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3.jp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8.jpe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32.jpeg"/><Relationship Id="rId10" Type="http://schemas.openxmlformats.org/officeDocument/2006/relationships/image" Target="../media/image39.jpeg"/><Relationship Id="rId4" Type="http://schemas.openxmlformats.org/officeDocument/2006/relationships/image" Target="../media/image28.jpeg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9876" y="348868"/>
            <a:ext cx="84841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«ДЕТСКИЙ САД КОМБИНИРОВАННОГО ВИДА №9 АЛЕКСЕЕВСКОГО ГОРОДСКОГО ОКРУГА»</a:t>
            </a:r>
            <a:endParaRPr lang="ru-RU" sz="1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9876" y="5701858"/>
            <a:ext cx="8088198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pPr algn="ctr"/>
            <a:r>
              <a:rPr lang="ru-RU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Воспитатели средней группы детей 5-го года жизни </a:t>
            </a:r>
          </a:p>
          <a:p>
            <a:pPr algn="ctr"/>
            <a:r>
              <a:rPr lang="ru-RU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Романченко А.В., Шевченко Т.М.</a:t>
            </a:r>
            <a:endParaRPr lang="ru-RU" sz="1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8765" y="798717"/>
            <a:ext cx="7346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«СОБЕРЕМ УРОЖАЙ!»</a:t>
            </a:r>
          </a:p>
          <a:p>
            <a:pPr algn="ctr"/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(для детей 5-ти лет)</a:t>
            </a:r>
            <a:endParaRPr lang="ru-RU" sz="40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703" y="2242753"/>
            <a:ext cx="6240544" cy="3584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694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0311" y="373813"/>
            <a:ext cx="7535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09951" y="373813"/>
            <a:ext cx="81131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Желтый цитрусовый плод </a:t>
            </a:r>
            <a:br>
              <a:rPr lang="ru-RU" sz="20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странах солнечных растёт. </a:t>
            </a:r>
            <a:br>
              <a:rPr lang="ru-RU" sz="20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на вкус кислейший он, </a:t>
            </a:r>
            <a:br>
              <a:rPr lang="ru-RU" sz="20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зовут его...</a:t>
            </a:r>
            <a:endParaRPr lang="ru-RU" sz="20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03" y="1697252"/>
            <a:ext cx="6668808" cy="4808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737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0311" y="373813"/>
            <a:ext cx="7535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82706" y="296868"/>
            <a:ext cx="72330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Круглое, румяное с дерева достану.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11" y="1116956"/>
            <a:ext cx="7522590" cy="5173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484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0311" y="373813"/>
            <a:ext cx="7535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1473" y="5129632"/>
            <a:ext cx="52507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шнурочке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стебелёчек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Сладких ягод груда</a:t>
            </a:r>
            <a:b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большое блюдо.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31" y="373813"/>
            <a:ext cx="6580606" cy="4740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959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0311" y="373813"/>
            <a:ext cx="7535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48298" y="373813"/>
            <a:ext cx="53358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фрукт на вкус хорош </a:t>
            </a:r>
            <a:b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лампочку похож.</a:t>
            </a:r>
            <a:endParaRPr lang="ru-RU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32" y="1370128"/>
            <a:ext cx="6904342" cy="5178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188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53427" y="7986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53297" y="383154"/>
            <a:ext cx="7928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160B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 с загадками ты справился!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соберем урожай овощей, фруктов и ягод в две корзины. В первую разложим овощи, во вторую фрукты и ягоды.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70" y="4739309"/>
            <a:ext cx="2974933" cy="18954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97" y="4739309"/>
            <a:ext cx="3045542" cy="18891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97" y="1583483"/>
            <a:ext cx="1159465" cy="1159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291" y="1343165"/>
            <a:ext cx="1365812" cy="12727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996" y="4014170"/>
            <a:ext cx="1087556" cy="10633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421" y="3115698"/>
            <a:ext cx="1287682" cy="14003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963" y="1565812"/>
            <a:ext cx="1533599" cy="11577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34" y="1551973"/>
            <a:ext cx="1512654" cy="11152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29" y="3387223"/>
            <a:ext cx="1556606" cy="11121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833" y="3374194"/>
            <a:ext cx="1532889" cy="11496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695" y="3125284"/>
            <a:ext cx="1183230" cy="10996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215" y="1551973"/>
            <a:ext cx="1454119" cy="14541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950" y="2830378"/>
            <a:ext cx="1396220" cy="104542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9114" y="449933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42024" y="521593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8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53427" y="7986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53297" y="383154"/>
            <a:ext cx="7928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145" y="4711029"/>
            <a:ext cx="3677233" cy="18891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7" y="383154"/>
            <a:ext cx="2187226" cy="21872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975" y="1283062"/>
            <a:ext cx="1977507" cy="16917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242" y="362427"/>
            <a:ext cx="1647733" cy="16111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937" y="2907274"/>
            <a:ext cx="2039653" cy="18267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021" y="1839042"/>
            <a:ext cx="2172932" cy="16404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7" y="2974775"/>
            <a:ext cx="2234335" cy="164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4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53427" y="7986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17" y="4534639"/>
            <a:ext cx="3730889" cy="2184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99" y="2770110"/>
            <a:ext cx="3016114" cy="21548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93" y="375051"/>
            <a:ext cx="2640750" cy="198056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646" y="2640979"/>
            <a:ext cx="2482880" cy="230757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76" y="315365"/>
            <a:ext cx="2294310" cy="22943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190" y="1303663"/>
            <a:ext cx="2710605" cy="202956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08140" y="454586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42024" y="521593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25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72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3296" y="358815"/>
            <a:ext cx="7836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160B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давай </a:t>
            </a:r>
            <a:r>
              <a:rPr lang="ru-RU" sz="2000" b="1" i="1" dirty="0" smtClean="0">
                <a:solidFill>
                  <a:srgbClr val="160B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посмотрим и скажем: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какую геометрическую фигуру похожи овощи, фрукты и ягоды?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97" y="5244725"/>
            <a:ext cx="1291594" cy="12915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410" y="5331217"/>
            <a:ext cx="1232492" cy="12051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174" y="3938868"/>
            <a:ext cx="1287682" cy="14003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185" y="4051550"/>
            <a:ext cx="1365812" cy="12727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46" y="4077307"/>
            <a:ext cx="1512654" cy="11152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70" y="5468082"/>
            <a:ext cx="1608786" cy="12065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887" y="5331217"/>
            <a:ext cx="1346698" cy="12516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50" y="4109027"/>
            <a:ext cx="1533599" cy="115776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419" y="2791586"/>
            <a:ext cx="1393668" cy="13936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89" y="2829491"/>
            <a:ext cx="1523178" cy="114048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20" y="1178380"/>
            <a:ext cx="2757765" cy="153333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983" y="1063423"/>
            <a:ext cx="1662732" cy="164610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117" y="1134753"/>
            <a:ext cx="1626381" cy="166252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082" y="2979220"/>
            <a:ext cx="1845494" cy="108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6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72"/>
            <a:ext cx="9144000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79" y="2228436"/>
            <a:ext cx="3154924" cy="29398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730" y="4443681"/>
            <a:ext cx="2564998" cy="212426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691" y="387007"/>
            <a:ext cx="4143583" cy="18414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809" y="2301401"/>
            <a:ext cx="3524384" cy="206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2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66"/>
            <a:ext cx="9144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47" y="453832"/>
            <a:ext cx="2364782" cy="23647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971" y="4566201"/>
            <a:ext cx="2176365" cy="21279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29" y="3545056"/>
            <a:ext cx="2221477" cy="241585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588" y="4461223"/>
            <a:ext cx="2455280" cy="18535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40" y="729925"/>
            <a:ext cx="2550831" cy="25508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60" y="2716550"/>
            <a:ext cx="2367793" cy="17728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196" y="358815"/>
            <a:ext cx="2231382" cy="22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6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366711"/>
            <a:ext cx="7677150" cy="602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72"/>
            <a:ext cx="9144000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28" y="3448891"/>
            <a:ext cx="3918462" cy="28891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70" y="3324564"/>
            <a:ext cx="3376123" cy="313775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718" y="255818"/>
            <a:ext cx="2946564" cy="291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8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3" y="-1"/>
            <a:ext cx="9161903" cy="68714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58409" y="393539"/>
            <a:ext cx="7430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бываем желтым, красным, зеленым?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1192192" y="4930005"/>
            <a:ext cx="2314938" cy="1226916"/>
          </a:xfrm>
          <a:prstGeom prst="cloudCallou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3611303" y="4930005"/>
            <a:ext cx="2546430" cy="1342663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-облако 5"/>
          <p:cNvSpPr/>
          <p:nvPr/>
        </p:nvSpPr>
        <p:spPr>
          <a:xfrm>
            <a:off x="6342927" y="4930005"/>
            <a:ext cx="2407534" cy="1284790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03" y="1187770"/>
            <a:ext cx="1365812" cy="12727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057" y="3139571"/>
            <a:ext cx="1232492" cy="12051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14" y="1212662"/>
            <a:ext cx="1523178" cy="11404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885" y="1140776"/>
            <a:ext cx="1287682" cy="14003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03" y="3161562"/>
            <a:ext cx="1291594" cy="12915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193" y="3228479"/>
            <a:ext cx="1533599" cy="11577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462" y="1192289"/>
            <a:ext cx="1544538" cy="139133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089" y="3228479"/>
            <a:ext cx="1619274" cy="114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4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3" y="-1"/>
            <a:ext cx="9161903" cy="6871427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2623024" y="3828609"/>
            <a:ext cx="3224089" cy="2413475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183" y="305732"/>
            <a:ext cx="3316026" cy="36061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64" y="253526"/>
            <a:ext cx="3484121" cy="348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3" y="0"/>
            <a:ext cx="9161903" cy="6871427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5442612" y="448357"/>
            <a:ext cx="3164059" cy="2577647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15" y="638246"/>
            <a:ext cx="3528433" cy="26291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143" y="3784844"/>
            <a:ext cx="2627554" cy="256916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57" y="3666925"/>
            <a:ext cx="3113876" cy="28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2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3" y="-1"/>
            <a:ext cx="9161903" cy="6871427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845582" y="393539"/>
            <a:ext cx="3465222" cy="2745194"/>
          </a:xfrm>
          <a:prstGeom prst="cloudCallou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084" y="1140144"/>
            <a:ext cx="3245845" cy="24303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62" y="4057383"/>
            <a:ext cx="3091662" cy="23339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737" y="3812784"/>
            <a:ext cx="3903189" cy="27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2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27" y="1319752"/>
            <a:ext cx="7616860" cy="507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357459" y="263951"/>
            <a:ext cx="7494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160B55"/>
                </a:solidFill>
              </a:rPr>
              <a:t>ЗАМЕЧАТЕЛЬНО ВЫПОЛНИЛИ ВСЕ ЗАДАНИЯ!</a:t>
            </a:r>
            <a:endParaRPr lang="ru-RU" sz="3600" b="1" i="1" dirty="0">
              <a:solidFill>
                <a:srgbClr val="160B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3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37422" y="446859"/>
            <a:ext cx="7695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Давай попробуем отгадать загадки и познакомиться с осенним урожаем: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3139" y="1093773"/>
            <a:ext cx="646678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огороде желтый мяч. Только не бежит он вскачь. Он как полная луна. Вкусные в нем семена.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76" y="2355657"/>
            <a:ext cx="6316917" cy="4227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855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7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1728" y="389338"/>
            <a:ext cx="77582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smtClean="0">
                <a:solidFill>
                  <a:srgbClr val="31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b="1" dirty="0" smtClean="0">
                <a:solidFill>
                  <a:srgbClr val="31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грядке под листок закатился чурбачок – зеленец удаленький, вкусный овощ маленький</a:t>
            </a:r>
            <a:r>
              <a:rPr lang="ru-RU" sz="2400" b="1" dirty="0" smtClean="0">
                <a:solidFill>
                  <a:srgbClr val="31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>
              <a:solidFill>
                <a:srgbClr val="3113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63" y="1281890"/>
            <a:ext cx="7579150" cy="5367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365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76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6202" y="724068"/>
            <a:ext cx="7037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3582" y="5435483"/>
            <a:ext cx="6602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Он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и красный, как глаз светофора. На грядке нет сочнее…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2273" y="489937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34044" y="4882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93" y="325051"/>
            <a:ext cx="7150187" cy="5110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389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76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1624" y="5533707"/>
            <a:ext cx="6150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Зеленая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толстуха надела уйму юбок. Стоит как балерина из листьев пелерина.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21" y="358393"/>
            <a:ext cx="6900419" cy="5175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694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76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97735" y="363552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Красна девица</a:t>
            </a:r>
            <a:br>
              <a:rPr lang="ru-RU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Сидит в темнице,</a:t>
            </a:r>
            <a:br>
              <a:rPr lang="ru-RU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коса на улице.</a:t>
            </a:r>
            <a:endParaRPr lang="ru-RU" sz="2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34044" y="48820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77" y="1572845"/>
            <a:ext cx="6668541" cy="4866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949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77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998770" y="5226799"/>
            <a:ext cx="59174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Сидит дед во сто шуб одет,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его раздевает,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 слезы проливает.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6" y="460266"/>
            <a:ext cx="6350920" cy="4766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282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0311" y="373813"/>
            <a:ext cx="7535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9164" y="5601251"/>
            <a:ext cx="79467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плод едва обнимешь, если слаб, то не поднимешь,</a:t>
            </a:r>
            <a:b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куски его порежь, мякоть красную поешь.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35" y="373813"/>
            <a:ext cx="7605202" cy="5070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175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</TotalTime>
  <Words>199</Words>
  <Application>Microsoft Office PowerPoint</Application>
  <PresentationFormat>Экран (4:3)</PresentationFormat>
  <Paragraphs>25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26</cp:revision>
  <dcterms:created xsi:type="dcterms:W3CDTF">2021-02-05T15:23:00Z</dcterms:created>
  <dcterms:modified xsi:type="dcterms:W3CDTF">2021-02-11T19:18:43Z</dcterms:modified>
</cp:coreProperties>
</file>