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472A-4294-4212-B773-06B5CA7865A3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560B-B240-43B0-AF30-C5E2A9227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9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60648"/>
            <a:ext cx="6743720" cy="3600400"/>
          </a:xfrm>
        </p:spPr>
        <p:txBody>
          <a:bodyPr/>
          <a:lstStyle/>
          <a:p>
            <a:r>
              <a: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№9» </a:t>
            </a: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Алексеевского </a:t>
            </a:r>
            <a:r>
              <a: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Зимушка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зима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старшего дошкольного возраста)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3886200"/>
            <a:ext cx="1985954" cy="97156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Исакова Е.В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Субочева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 ?</a:t>
            </a:r>
            <a:endParaRPr lang="ru-RU" dirty="0"/>
          </a:p>
        </p:txBody>
      </p:sp>
      <p:pic>
        <p:nvPicPr>
          <p:cNvPr id="5" name="Рисунок 4" descr="hello_html_mf2267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857364"/>
            <a:ext cx="2240280" cy="3035808"/>
          </a:xfrm>
          <a:prstGeom prst="rect">
            <a:avLst/>
          </a:prstGeom>
        </p:spPr>
      </p:pic>
      <p:pic>
        <p:nvPicPr>
          <p:cNvPr id="6" name="Рисунок 5" descr="sinic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5947" y="1643050"/>
            <a:ext cx="2998053" cy="2000264"/>
          </a:xfrm>
          <a:prstGeom prst="rect">
            <a:avLst/>
          </a:prstGeom>
        </p:spPr>
      </p:pic>
      <p:pic>
        <p:nvPicPr>
          <p:cNvPr id="7" name="Рисунок 6" descr="2017-god-krasnogo-ognennogo-petuha-petuh-simvol-2017-goda-petuh-ptica-inv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14818"/>
            <a:ext cx="2671732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47dfa56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786478" cy="172560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  признаки зимы 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857364"/>
            <a:ext cx="8595815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Солнце не греет</a:t>
            </a:r>
            <a:r>
              <a:rPr lang="ru-RU" dirty="0" smtClean="0"/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Дни становятся короче 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Земля покрывается снегом.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деревьях вместо листьев ,лежит снег.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Птиц и животных становится все меньше 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Насекомые исчезают.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девают зимой 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ap_cloth_clothing_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643050"/>
            <a:ext cx="1742240" cy="1937083"/>
          </a:xfrm>
          <a:prstGeom prst="rect">
            <a:avLst/>
          </a:prstGeom>
        </p:spPr>
      </p:pic>
      <p:pic>
        <p:nvPicPr>
          <p:cNvPr id="6" name="Рисунок 5" descr="kisspng-clip-art-vector-graphics-portable-network-graphics-free-clip-art-of-boots-clothes-boots-png-downl-5d1eb9a4c8b959.8401719615622946928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785926"/>
            <a:ext cx="2346146" cy="1981190"/>
          </a:xfrm>
          <a:prstGeom prst="rect">
            <a:avLst/>
          </a:prstGeom>
        </p:spPr>
      </p:pic>
      <p:pic>
        <p:nvPicPr>
          <p:cNvPr id="7" name="Рисунок 6" descr="kisspng-winter-clothing-winter-clothing-padded-winter-5a9e7b1706bf72.20572214152033563902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714620"/>
            <a:ext cx="2060162" cy="2838445"/>
          </a:xfrm>
          <a:prstGeom prst="rect">
            <a:avLst/>
          </a:prstGeom>
        </p:spPr>
      </p:pic>
      <p:pic>
        <p:nvPicPr>
          <p:cNvPr id="8" name="Рисунок 7" descr="scarf-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929066"/>
            <a:ext cx="2736959" cy="2728909"/>
          </a:xfrm>
          <a:prstGeom prst="rect">
            <a:avLst/>
          </a:prstGeom>
        </p:spPr>
      </p:pic>
      <p:pic>
        <p:nvPicPr>
          <p:cNvPr id="10" name="Рисунок 9" descr="2288023_boxing-glove-mittens-clipart-png-downl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4357694"/>
            <a:ext cx="221455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Зима –пора для забав .</a:t>
            </a:r>
            <a:br>
              <a:rPr lang="ru-RU" dirty="0" smtClean="0"/>
            </a:br>
            <a:r>
              <a:rPr lang="ru-RU" dirty="0" smtClean="0"/>
              <a:t>Какие ты знаешь зимние забавы ?</a:t>
            </a:r>
            <a:endParaRPr lang="ru-RU" dirty="0"/>
          </a:p>
        </p:txBody>
      </p:sp>
      <p:pic>
        <p:nvPicPr>
          <p:cNvPr id="5" name="Рисунок 4" descr="2_boys_on_sled_getty_fotostorm-589a8d3e3df78caebcda53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3107553" cy="2071702"/>
          </a:xfrm>
          <a:prstGeom prst="rect">
            <a:avLst/>
          </a:prstGeom>
        </p:spPr>
      </p:pic>
      <p:pic>
        <p:nvPicPr>
          <p:cNvPr id="6" name="Рисунок 5" descr="a7e507b2eab97129ed0859708f0b3b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405915"/>
            <a:ext cx="3071834" cy="2042769"/>
          </a:xfrm>
          <a:prstGeom prst="rect">
            <a:avLst/>
          </a:prstGeom>
        </p:spPr>
      </p:pic>
      <p:pic>
        <p:nvPicPr>
          <p:cNvPr id="7" name="Рисунок 6" descr="3efecd86e52975570998c33936d0ef9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643050"/>
            <a:ext cx="2973254" cy="2232914"/>
          </a:xfrm>
          <a:prstGeom prst="rect">
            <a:avLst/>
          </a:prstGeom>
        </p:spPr>
      </p:pic>
      <p:pic>
        <p:nvPicPr>
          <p:cNvPr id="8" name="Рисунок 7" descr="2782997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3" y="4143380"/>
            <a:ext cx="3608069" cy="2406582"/>
          </a:xfrm>
          <a:prstGeom prst="rect">
            <a:avLst/>
          </a:prstGeom>
        </p:spPr>
      </p:pic>
      <p:pic>
        <p:nvPicPr>
          <p:cNvPr id="9" name="Рисунок 8" descr="Winter_Boys_Two_Snow_4602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285992"/>
            <a:ext cx="2752309" cy="1836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ghjunyhgfg87654kjngvd-bkmijrfd04532lkijtgr-hbedkuj73982jhbgvf-a-animacija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785795"/>
            <a:ext cx="6143667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1448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Белым пледом лес укрыт,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медведь в берлоге спит.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Снег, как белая кайма.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хозяйничал?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-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000504"/>
            <a:ext cx="3571900" cy="2535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388" y="314324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img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428737"/>
            <a:ext cx="38576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Бел, да не сахар, Ног нет, да идёт, На всех садится, Никого не боится.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ad1a7af2d56f17a35c6de6db9b373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357298"/>
            <a:ext cx="2786082" cy="20895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4214818"/>
            <a:ext cx="36433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Покружилась звездочка В воздухе немножко, Села и растаяла На моей ладошке.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Closeup_Snowflakes_530981_1280x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143380"/>
            <a:ext cx="3344091" cy="22285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4572000" y="4397860"/>
            <a:ext cx="35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держа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970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1322"/>
          </a:xfrm>
        </p:spPr>
      </p:pic>
      <p:sp>
        <p:nvSpPr>
          <p:cNvPr id="7" name="Прямоугольник 6"/>
          <p:cNvSpPr/>
          <p:nvPr/>
        </p:nvSpPr>
        <p:spPr>
          <a:xfrm>
            <a:off x="1071538" y="500042"/>
            <a:ext cx="507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ней для птиц всегда уют,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Люди зёрнышки кладут.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Дом без окон, но с макушкой,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Называется …</a:t>
            </a:r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00372"/>
            <a:ext cx="3715814" cy="2480306"/>
          </a:xfrm>
          <a:prstGeom prst="rect">
            <a:avLst/>
          </a:prstGeom>
        </p:spPr>
      </p:pic>
      <p:pic>
        <p:nvPicPr>
          <p:cNvPr id="9" name="Рисунок 8" descr="14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071810"/>
            <a:ext cx="4062989" cy="2280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9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Птиц, которые остаются зимовать в наших краях,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называют…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643314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Птицы которые улетают в теплые края ,как их называют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285860"/>
            <a:ext cx="3714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Зимующие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9" name="Рисунок 8" descr="Ptitsa-lastochka-6-768x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867118"/>
            <a:ext cx="2714644" cy="2654554"/>
          </a:xfrm>
          <a:prstGeom prst="rect">
            <a:avLst/>
          </a:prstGeom>
        </p:spPr>
      </p:pic>
      <p:pic>
        <p:nvPicPr>
          <p:cNvPr id="10" name="Рисунок 9" descr="e130a49d87b05dfbb248883a5948d86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1643050"/>
            <a:ext cx="2996650" cy="20002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500298" y="4566457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Перелетные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1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a364a1648b2f160641167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среди птиц ,зимующих.</a:t>
            </a:r>
            <a:endParaRPr lang="ru-RU" dirty="0"/>
          </a:p>
        </p:txBody>
      </p:sp>
      <p:pic>
        <p:nvPicPr>
          <p:cNvPr id="5" name="Рисунок 4" descr="vranov-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2714644" cy="1750500"/>
          </a:xfrm>
          <a:prstGeom prst="rect">
            <a:avLst/>
          </a:prstGeom>
        </p:spPr>
      </p:pic>
      <p:pic>
        <p:nvPicPr>
          <p:cNvPr id="6" name="Рисунок 5" descr="740767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071678"/>
            <a:ext cx="2572684" cy="1714511"/>
          </a:xfrm>
          <a:prstGeom prst="rect">
            <a:avLst/>
          </a:prstGeom>
        </p:spPr>
      </p:pic>
      <p:pic>
        <p:nvPicPr>
          <p:cNvPr id="7" name="Рисунок 6" descr="800x83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496102"/>
            <a:ext cx="2571736" cy="1714491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00504"/>
            <a:ext cx="2500330" cy="1689676"/>
          </a:xfrm>
          <a:prstGeom prst="rect">
            <a:avLst/>
          </a:prstGeom>
        </p:spPr>
      </p:pic>
      <p:pic>
        <p:nvPicPr>
          <p:cNvPr id="9" name="Рисунок 8" descr="sinica_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357694"/>
            <a:ext cx="2537607" cy="1693060"/>
          </a:xfrm>
          <a:prstGeom prst="rect">
            <a:avLst/>
          </a:prstGeom>
        </p:spPr>
      </p:pic>
      <p:pic>
        <p:nvPicPr>
          <p:cNvPr id="11" name="Рисунок 10" descr="cbdf4fab749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4" y="4000504"/>
            <a:ext cx="2857496" cy="214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 «Детский сад комбинированного вида №9»  Алексеевского городского округа     Зимушка – зима  (для старшего дошкольного возраста)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Найди среди птиц ,зимующих.</vt:lpstr>
      <vt:lpstr>Кто лишний ?</vt:lpstr>
      <vt:lpstr>Слайд 11</vt:lpstr>
      <vt:lpstr>Назови  признаки зимы :</vt:lpstr>
      <vt:lpstr>Что одевают зимой ?</vt:lpstr>
      <vt:lpstr>Слайд 14</vt:lpstr>
      <vt:lpstr>Зима –пора для забав . Какие ты знаешь зимние забавы 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 –зима  для старших дошкольников</dc:title>
  <dc:creator>Admin</dc:creator>
  <cp:lastModifiedBy>GYPNORION</cp:lastModifiedBy>
  <cp:revision>18</cp:revision>
  <dcterms:created xsi:type="dcterms:W3CDTF">2021-02-10T16:24:55Z</dcterms:created>
  <dcterms:modified xsi:type="dcterms:W3CDTF">2021-02-17T11:59:12Z</dcterms:modified>
</cp:coreProperties>
</file>