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10AD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809" autoAdjust="0"/>
    <p:restoredTop sz="94624" autoAdjust="0"/>
  </p:normalViewPr>
  <p:slideViewPr>
    <p:cSldViewPr>
      <p:cViewPr varScale="1">
        <p:scale>
          <a:sx n="78" d="100"/>
          <a:sy n="78" d="100"/>
        </p:scale>
        <p:origin x="-72" y="-1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DAE51-D071-48BA-A1EC-12CBADC000AC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CDE8C-D0F0-446E-84C8-8181CAB5C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DAE51-D071-48BA-A1EC-12CBADC000AC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CDE8C-D0F0-446E-84C8-8181CAB5C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DAE51-D071-48BA-A1EC-12CBADC000AC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CDE8C-D0F0-446E-84C8-8181CAB5C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DAE51-D071-48BA-A1EC-12CBADC000AC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CDE8C-D0F0-446E-84C8-8181CAB5C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DAE51-D071-48BA-A1EC-12CBADC000AC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CDE8C-D0F0-446E-84C8-8181CAB5C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DAE51-D071-48BA-A1EC-12CBADC000AC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CDE8C-D0F0-446E-84C8-8181CAB5C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DAE51-D071-48BA-A1EC-12CBADC000AC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CDE8C-D0F0-446E-84C8-8181CAB5C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DAE51-D071-48BA-A1EC-12CBADC000AC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CDE8C-D0F0-446E-84C8-8181CAB5C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DAE51-D071-48BA-A1EC-12CBADC000AC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CDE8C-D0F0-446E-84C8-8181CAB5C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DAE51-D071-48BA-A1EC-12CBADC000AC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CDE8C-D0F0-446E-84C8-8181CAB5C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DAE51-D071-48BA-A1EC-12CBADC000AC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C6CDE8C-D0F0-446E-84C8-8181CAB5C3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CDAE51-D071-48BA-A1EC-12CBADC000AC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6CDE8C-D0F0-446E-84C8-8181CAB5C37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052735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Привет!</a:t>
            </a:r>
            <a:endParaRPr lang="ru-RU" b="1" dirty="0">
              <a:solidFill>
                <a:schemeClr val="accent2"/>
              </a:solidFill>
            </a:endParaRPr>
          </a:p>
        </p:txBody>
      </p:sp>
      <p:pic>
        <p:nvPicPr>
          <p:cNvPr id="1026" name="Picture 2" descr="C:\Users\ViP\Downloads\png-transparent-whip-emoticon-emoticon-smiley-wink-emoji-emoji-miscellaneous-bing-thumb-sign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480" y="1142984"/>
            <a:ext cx="5382930" cy="52332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4327575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7150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Давай поговорим об осени….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00" y="785794"/>
            <a:ext cx="5383499" cy="4591930"/>
          </a:xfr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714348" y="5572140"/>
            <a:ext cx="8229600" cy="8572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Какая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осенью природа?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Какого цвета листья на деревьях?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ru-RU" sz="2000" b="1" baseline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Как называется явление, когда</a:t>
            </a:r>
            <a:r>
              <a:rPr lang="ru-RU" sz="20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с деревьев облетает листва?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594837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3429024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 </a:t>
            </a:r>
            <a:r>
              <a:rPr lang="ru-RU" sz="3100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А вы замечали как красиво летят и кружатся осенние листочки? </a:t>
            </a:r>
            <a:br>
              <a:rPr lang="ru-RU" sz="3100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sz="3100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Предлагаю послушать песенку про осенние листочки и дождик. </a:t>
            </a:r>
            <a:br>
              <a:rPr lang="ru-RU" sz="3100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sz="3100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А с героями нашего мультика можно петь и повторять движения. </a:t>
            </a:r>
            <a:br>
              <a:rPr lang="ru-RU" sz="3100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sz="3100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Давайте попробуем… </a:t>
            </a:r>
            <a:br>
              <a:rPr lang="ru-RU" sz="3100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ru-RU" sz="3100" dirty="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4286256"/>
            <a:ext cx="8229600" cy="183990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rgbClr val="310AD8"/>
                </a:solidFill>
              </a:rPr>
              <a:t>https://www.youtube.com/watch?v=FCKqVQpzH0M&amp;feature=youtu.be</a:t>
            </a:r>
            <a:r>
              <a:rPr lang="ru-RU" dirty="0" smtClean="0">
                <a:solidFill>
                  <a:srgbClr val="310AD8"/>
                </a:solidFill>
              </a:rPr>
              <a:t> </a:t>
            </a:r>
          </a:p>
          <a:p>
            <a:pPr>
              <a:buNone/>
            </a:pPr>
            <a:endParaRPr lang="ru-RU" dirty="0">
              <a:solidFill>
                <a:srgbClr val="310AD8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734015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132</TotalTime>
  <Words>33</Words>
  <Application>Microsoft Office PowerPoint</Application>
  <PresentationFormat>Экран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Поток</vt:lpstr>
      <vt:lpstr>Привет!</vt:lpstr>
      <vt:lpstr>Давай поговорим об осени…. </vt:lpstr>
      <vt:lpstr>      А вы замечали как красиво летят и кружатся осенние листочки?       Предлагаю послушать песенку про осенние листочки и дождик.       А с героями нашего мультика можно петь и повторять движения.       Давайте попробуем… 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«Калинка-малинка»</dc:title>
  <dc:creator>User</dc:creator>
  <cp:lastModifiedBy>GYPNORION</cp:lastModifiedBy>
  <cp:revision>20</cp:revision>
  <dcterms:created xsi:type="dcterms:W3CDTF">2017-02-10T19:55:40Z</dcterms:created>
  <dcterms:modified xsi:type="dcterms:W3CDTF">2021-02-20T07:07:23Z</dcterms:modified>
</cp:coreProperties>
</file>